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media/image6.png" ContentType="image/png"/>
  <Override PartName="/ppt/media/image5.png" ContentType="image/png"/>
  <Override PartName="/ppt/media/image14.jpeg" ContentType="image/jpeg"/>
  <Override PartName="/ppt/media/image4.jpeg" ContentType="image/jpeg"/>
  <Override PartName="/ppt/media/image11.gif" ContentType="image/gif"/>
  <Override PartName="/ppt/media/image3.png" ContentType="image/png"/>
  <Override PartName="/ppt/media/image1.png" ContentType="image/png"/>
  <Override PartName="/ppt/media/image2.png" ContentType="image/png"/>
  <Override PartName="/ppt/media/image13.jpeg" ContentType="image/jpeg"/>
  <Override PartName="/ppt/media/image16.png" ContentType="image/png"/>
  <Override PartName="/ppt/media/image12.jpeg" ContentType="image/jpeg"/>
  <Override PartName="/ppt/media/image8.jpeg" ContentType="image/jpeg"/>
  <Override PartName="/ppt/media/image15.jpeg" ContentType="image/jpeg"/>
  <Override PartName="/ppt/media/image10.jpeg" ContentType="image/jpeg"/>
  <Override PartName="/ppt/media/image9.png" ContentType="image/png"/>
  <Override PartName="/ppt/media/image7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</a:t>
            </a:r>
            <a:r>
              <a:rPr b="0" lang="it-IT" sz="4400" spc="-1" strike="noStrike">
                <a:latin typeface="Arial"/>
              </a:rPr>
              <a:t>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1496880"/>
            <a:ext cx="9070560" cy="89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it-IT" sz="5860" spc="-1" strike="noStrike">
                <a:solidFill>
                  <a:srgbClr val="ffffff"/>
                </a:solidFill>
                <a:latin typeface="Arial"/>
                <a:ea typeface="DejaVu Sans"/>
              </a:rPr>
              <a:t>RETI: Aspetti hardware</a:t>
            </a:r>
            <a:endParaRPr b="0" lang="it-IT" sz="586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504360" y="3867840"/>
            <a:ext cx="9070560" cy="97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it-IT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Una rete informatica è un insieme di unità di elaborazione e/o dispositivi collegati tra di loro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432000" y="1015560"/>
            <a:ext cx="2158920" cy="4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Client/Server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5544000" y="2232000"/>
            <a:ext cx="42469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È un modello che prevede un computer (client) che richiede dati o servizi ad un altro computer (server). Quest’ultimo mette a disposizione le risorse.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360360" y="390240"/>
            <a:ext cx="715536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Interazione tra computer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416520" y="1872000"/>
            <a:ext cx="4777200" cy="295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32000" y="1015560"/>
            <a:ext cx="2879280" cy="4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Peer to peer (P2P)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5544000" y="2232000"/>
            <a:ext cx="42469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Tutti i computer della rete hanno uguali funzioni.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Qualunque computer può essere client o server.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360360" y="390240"/>
            <a:ext cx="715536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Interazione tra computer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432000" y="1721880"/>
            <a:ext cx="4967280" cy="3349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32000" y="1015560"/>
            <a:ext cx="2879280" cy="4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Scheda di rete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5544000" y="2232000"/>
            <a:ext cx="424692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Tutti i nodi hanno una scheda di rete per il collegamento al canale fisico.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 connettori dipendono dal mezzo di trasmissione.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60360" y="390240"/>
            <a:ext cx="715536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Comunicazione e trasmissione in rete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432000" y="1512000"/>
            <a:ext cx="4392000" cy="439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32000" y="1015560"/>
            <a:ext cx="3168000" cy="4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Mezzi di trasmissione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5544000" y="2232000"/>
            <a:ext cx="424692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’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endParaRPr b="0" lang="it-IT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W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endParaRPr b="0" lang="it-IT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b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h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q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è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h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360360" y="390240"/>
            <a:ext cx="715536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Comunicazione e trasmissione in rete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432000" y="1656000"/>
            <a:ext cx="4392000" cy="4054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2376000" y="3295800"/>
            <a:ext cx="7198560" cy="100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it-IT" sz="2200" spc="-1" strike="noStrike">
                <a:solidFill>
                  <a:srgbClr val="ffffff"/>
                </a:solidFill>
                <a:latin typeface="Arial"/>
                <a:ea typeface="DejaVu Sans"/>
              </a:rPr>
              <a:t>This work is licensed under a Creative Commons Attribution-ShareAlike 3.0 Unported License.</a:t>
            </a:r>
            <a:br/>
            <a:r>
              <a:rPr b="0" lang="it-IT" sz="2200" spc="-1" strike="noStrike">
                <a:solidFill>
                  <a:srgbClr val="ffffff"/>
                </a:solidFill>
                <a:latin typeface="Arial"/>
                <a:ea typeface="DejaVu Sans"/>
              </a:rPr>
              <a:t>It makes use of the works of Mateus Machado Luna.</a:t>
            </a:r>
            <a:endParaRPr b="0" lang="it-IT" sz="2200" spc="-1" strike="noStrike"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816120" y="3621600"/>
            <a:ext cx="1270800" cy="44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703080" y="1615320"/>
            <a:ext cx="8062920" cy="566388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432000" y="337680"/>
            <a:ext cx="511092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SCHEMA DI RETE</a:t>
            </a:r>
            <a:endParaRPr b="0" lang="it-IT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60000" y="354960"/>
            <a:ext cx="5470920" cy="67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Concetti generali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504000" y="1769040"/>
            <a:ext cx="583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5000"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Terminali</a:t>
            </a:r>
            <a:endParaRPr b="0" lang="it-IT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Computer utilizzati per accedere e richiedere informazioni</a:t>
            </a:r>
            <a:endParaRPr b="0" lang="it-IT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Linee di interconnessione</a:t>
            </a:r>
            <a:endParaRPr b="0" lang="it-IT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Canali di comunicazione su cui viaggiano le informazioni</a:t>
            </a:r>
            <a:endParaRPr b="0" lang="it-IT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Nodi</a:t>
            </a:r>
            <a:endParaRPr b="0" lang="it-IT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Computer o dispositivi che indirizzano i terminali verso gli host</a:t>
            </a:r>
            <a:endParaRPr b="0" lang="it-IT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Host</a:t>
            </a:r>
            <a:endParaRPr b="0" lang="it-IT" sz="32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Computer che contengono le informazioni e restituiscono ai terminali i dati richiesti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6167880" y="1944000"/>
            <a:ext cx="3479040" cy="208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60000" y="390240"/>
            <a:ext cx="715536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Classificazione per estensione geografica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504000" y="1265040"/>
            <a:ext cx="862920" cy="46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LAN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504000" y="1932120"/>
            <a:ext cx="5398920" cy="5050800"/>
          </a:xfrm>
          <a:prstGeom prst="rect">
            <a:avLst/>
          </a:prstGeom>
          <a:ln>
            <a:noFill/>
          </a:ln>
        </p:spPr>
      </p:pic>
      <p:sp>
        <p:nvSpPr>
          <p:cNvPr id="124" name="CustomShape 3"/>
          <p:cNvSpPr/>
          <p:nvPr/>
        </p:nvSpPr>
        <p:spPr>
          <a:xfrm>
            <a:off x="5976000" y="1944000"/>
            <a:ext cx="3670920" cy="170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Local Area Network o reti locali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Sono reti  per l’interconnessione di computer o dispositivi appartenenti ad un unico ente o azienda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Hanno un’estensione fino ad 1 km.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32000" y="1296000"/>
            <a:ext cx="1150920" cy="43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MAN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432000" y="2151360"/>
            <a:ext cx="5902920" cy="412092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6408000" y="2088000"/>
            <a:ext cx="3238920" cy="191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Metropolitan Area Network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Possono essere reti private o pubbliche e forniscono vari servizi a livello urbano (TV via cavo, telefonia, interconnessione di computer).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Hanno un’estensione da 10 a 100 km.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360360" y="390240"/>
            <a:ext cx="715536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Classificazione per estensione geografica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32000" y="1159560"/>
            <a:ext cx="862920" cy="4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WAN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6768000" y="2061720"/>
            <a:ext cx="3022920" cy="191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Wide Area Network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Sono reti geografiche e offrono connettività a livello mondiale.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Hanno un’estensione da 1000 km in su.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393480" y="1800000"/>
            <a:ext cx="6157440" cy="4239000"/>
          </a:xfrm>
          <a:prstGeom prst="rect">
            <a:avLst/>
          </a:prstGeom>
          <a:ln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360360" y="390240"/>
            <a:ext cx="715536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Classificazione per estensione geografica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32000" y="1015560"/>
            <a:ext cx="2158920" cy="4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8000"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Topologia a stella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5040720" y="2099160"/>
            <a:ext cx="475020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Ogni computer è collegato al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centro stella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attraverso un collegamento punto-punto.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Il centro stella è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attivo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se invia il segnale da un mittente ad un destinatario,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passivo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se si limita a inoltrare il segnale in rete.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360360" y="390240"/>
            <a:ext cx="715536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Classificazione per topologia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459360" y="1599120"/>
            <a:ext cx="4246920" cy="3639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32000" y="1015560"/>
            <a:ext cx="2518920" cy="4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8000"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Topologia ad anello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5040720" y="2099160"/>
            <a:ext cx="475020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Ogni computer è collegato fisicamente al successivo e trasmette il messaggio al successivo se non è destinato ad esso altrimenti azzera il messaggio in modo che altri possano scrivere.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360360" y="390240"/>
            <a:ext cx="715536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Classificazione per topologia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432000" y="1728000"/>
            <a:ext cx="4380480" cy="3310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32000" y="1015560"/>
            <a:ext cx="2158920" cy="4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8000"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Topologia a bus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5040720" y="2099160"/>
            <a:ext cx="4750200" cy="25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Richiede un mezzo trasmissivo bidirezionale che propaga il segnale in entrambe le direzioni.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Quando una macchina trasmette tutte le altre ricevono il segnale.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Alla ricezione il computer esamina il pacchetto e, se è il destinatario, lo elabora.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Problema della collisione.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360360" y="390240"/>
            <a:ext cx="715536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Classificazione per topologia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382320" y="1862640"/>
            <a:ext cx="4296600" cy="1520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Application>LibreOffice/6.3.2.2$Linux_X86_64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2019-11-03T17:40:35Z</dcterms:created>
  <dc:creator/>
  <dc:description/>
  <dc:language>it-IT</dc:language>
  <cp:lastModifiedBy/>
  <dcterms:modified xsi:type="dcterms:W3CDTF">2019-11-05T23:30:51Z</dcterms:modified>
  <cp:revision>25</cp:revision>
  <dc:subject/>
  <dc:title>Blueprint Plans</dc:title>
</cp:coreProperties>
</file>